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94" autoAdjust="0"/>
    <p:restoredTop sz="94660"/>
  </p:normalViewPr>
  <p:slideViewPr>
    <p:cSldViewPr>
      <p:cViewPr>
        <p:scale>
          <a:sx n="100" d="100"/>
          <a:sy n="100" d="100"/>
        </p:scale>
        <p:origin x="-528" y="64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53F289-349B-4E7F-AE66-0762C2F64D30}"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214531-8CE2-42AF-B4CB-7002F272CF1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53F289-349B-4E7F-AE66-0762C2F64D30}"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214531-8CE2-42AF-B4CB-7002F272CF1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53F289-349B-4E7F-AE66-0762C2F64D30}"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214531-8CE2-42AF-B4CB-7002F272CF1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53F289-349B-4E7F-AE66-0762C2F64D30}"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214531-8CE2-42AF-B4CB-7002F272CF1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53F289-349B-4E7F-AE66-0762C2F64D30}"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214531-8CE2-42AF-B4CB-7002F272CF1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53F289-349B-4E7F-AE66-0762C2F64D30}"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214531-8CE2-42AF-B4CB-7002F272CF1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53F289-349B-4E7F-AE66-0762C2F64D30}" type="datetimeFigureOut">
              <a:rPr lang="en-US" smtClean="0"/>
              <a:pPr/>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214531-8CE2-42AF-B4CB-7002F272CF1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53F289-349B-4E7F-AE66-0762C2F64D30}" type="datetimeFigureOut">
              <a:rPr lang="en-US" smtClean="0"/>
              <a:pPr/>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214531-8CE2-42AF-B4CB-7002F272CF1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53F289-349B-4E7F-AE66-0762C2F64D30}" type="datetimeFigureOut">
              <a:rPr lang="en-US" smtClean="0"/>
              <a:pPr/>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214531-8CE2-42AF-B4CB-7002F272CF1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53F289-349B-4E7F-AE66-0762C2F64D30}"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214531-8CE2-42AF-B4CB-7002F272CF1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53F289-349B-4E7F-AE66-0762C2F64D30}"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214531-8CE2-42AF-B4CB-7002F272CF1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53F289-349B-4E7F-AE66-0762C2F64D30}" type="datetimeFigureOut">
              <a:rPr lang="en-US" smtClean="0"/>
              <a:pPr/>
              <a:t>1/23/2012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214531-8CE2-42AF-B4CB-7002F272CF1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6000" b="-1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t>
            </a:r>
            <a:endParaRPr lang="en-US" dirty="0"/>
          </a:p>
        </p:txBody>
      </p:sp>
      <p:sp>
        <p:nvSpPr>
          <p:cNvPr id="5" name="TextBox 4"/>
          <p:cNvSpPr txBox="1"/>
          <p:nvPr/>
        </p:nvSpPr>
        <p:spPr>
          <a:xfrm>
            <a:off x="1143000" y="2438400"/>
            <a:ext cx="6477000" cy="584775"/>
          </a:xfrm>
          <a:prstGeom prst="rect">
            <a:avLst/>
          </a:prstGeom>
          <a:noFill/>
        </p:spPr>
        <p:txBody>
          <a:bodyPr wrap="square" rtlCol="0">
            <a:spAutoFit/>
          </a:bodyPr>
          <a:lstStyle/>
          <a:p>
            <a:pPr algn="ctr"/>
            <a:r>
              <a:rPr lang="en-US" sz="3200" dirty="0" smtClean="0"/>
              <a:t>By: Kaitlyn Purcell &amp; Ashlee Haider </a:t>
            </a:r>
            <a:endParaRPr lang="en-US" sz="3200" dirty="0"/>
          </a:p>
        </p:txBody>
      </p:sp>
    </p:spTree>
  </p:cSld>
  <p:clrMapOvr>
    <a:masterClrMapping/>
  </p:clrMapOvr>
  <p:transition advClick="0" advTm="7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52400"/>
            <a:ext cx="7772400" cy="1470025"/>
          </a:xfrm>
        </p:spPr>
        <p:txBody>
          <a:bodyPr/>
          <a:lstStyle/>
          <a:p>
            <a:r>
              <a:rPr lang="en-US" dirty="0" smtClean="0">
                <a:solidFill>
                  <a:srgbClr val="00FF00"/>
                </a:solidFill>
              </a:rPr>
              <a:t>Aunt Sally &amp; Uncle Silas</a:t>
            </a:r>
            <a:endParaRPr lang="en-US" dirty="0">
              <a:solidFill>
                <a:srgbClr val="00FF00"/>
              </a:solidFill>
            </a:endParaRPr>
          </a:p>
        </p:txBody>
      </p:sp>
      <p:sp>
        <p:nvSpPr>
          <p:cNvPr id="5" name="Subtitle 4"/>
          <p:cNvSpPr>
            <a:spLocks noGrp="1"/>
          </p:cNvSpPr>
          <p:nvPr>
            <p:ph type="subTitle" idx="1"/>
          </p:nvPr>
        </p:nvSpPr>
        <p:spPr>
          <a:xfrm>
            <a:off x="0" y="1828800"/>
            <a:ext cx="6400800" cy="1752600"/>
          </a:xfrm>
        </p:spPr>
        <p:txBody>
          <a:bodyPr>
            <a:normAutofit fontScale="77500" lnSpcReduction="20000"/>
          </a:bodyPr>
          <a:lstStyle/>
          <a:p>
            <a:r>
              <a:rPr lang="en-US" sz="2800" dirty="0" smtClean="0">
                <a:solidFill>
                  <a:schemeClr val="tx2">
                    <a:lumMod val="60000"/>
                    <a:lumOff val="40000"/>
                  </a:schemeClr>
                </a:solidFill>
              </a:rPr>
              <a:t>Huck hides Tom in Uncle &amp; Aunt’s shed hoping the farmers wouldn’t find Tom, but than the farmers find out that Huck hid Tom there so Tome and Huck escaped the shed and run through the woods and get in the canoe to get Tom to a free state.</a:t>
            </a:r>
            <a:endParaRPr lang="en-US" sz="2800" dirty="0">
              <a:solidFill>
                <a:schemeClr val="tx2">
                  <a:lumMod val="60000"/>
                  <a:lumOff val="40000"/>
                </a:schemeClr>
              </a:solidFill>
            </a:endParaRPr>
          </a:p>
        </p:txBody>
      </p:sp>
    </p:spTree>
  </p:cSld>
  <p:clrMapOvr>
    <a:masterClrMapping/>
  </p:clrMapOvr>
  <p:transition advClick="0" advTm="13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dirty="0" smtClean="0"/>
              <a:t>Sources</a:t>
            </a:r>
            <a:endParaRPr lang="en-US" dirty="0"/>
          </a:p>
        </p:txBody>
      </p:sp>
      <p:sp>
        <p:nvSpPr>
          <p:cNvPr id="3" name="Subtitle 2"/>
          <p:cNvSpPr>
            <a:spLocks noGrp="1"/>
          </p:cNvSpPr>
          <p:nvPr>
            <p:ph type="subTitle" idx="1"/>
          </p:nvPr>
        </p:nvSpPr>
        <p:spPr>
          <a:xfrm>
            <a:off x="0" y="1828800"/>
            <a:ext cx="9144000" cy="5029200"/>
          </a:xfrm>
        </p:spPr>
        <p:txBody>
          <a:bodyPr>
            <a:normAutofit/>
          </a:bodyPr>
          <a:lstStyle/>
          <a:p>
            <a:pPr algn="l"/>
            <a:r>
              <a:rPr lang="en-US" sz="2000" dirty="0" err="1" smtClean="0">
                <a:solidFill>
                  <a:schemeClr val="tx1"/>
                </a:solidFill>
              </a:rPr>
              <a:t>SparkNotes</a:t>
            </a:r>
            <a:r>
              <a:rPr lang="en-US" sz="2000" dirty="0" smtClean="0">
                <a:solidFill>
                  <a:schemeClr val="tx1"/>
                </a:solidFill>
              </a:rPr>
              <a:t>: The Adventures of Huckleberry Finn: Chapters 2–3." </a:t>
            </a:r>
            <a:r>
              <a:rPr lang="en-US" sz="2000" i="1" dirty="0" err="1" smtClean="0">
                <a:solidFill>
                  <a:schemeClr val="tx1"/>
                </a:solidFill>
              </a:rPr>
              <a:t>SparkNotes</a:t>
            </a:r>
            <a:r>
              <a:rPr lang="en-US" sz="2000" i="1" dirty="0" smtClean="0">
                <a:solidFill>
                  <a:schemeClr val="tx1"/>
                </a:solidFill>
              </a:rPr>
              <a:t>: Today's Most Popular Study Guides</a:t>
            </a:r>
            <a:r>
              <a:rPr lang="en-US" sz="2000" dirty="0" smtClean="0">
                <a:solidFill>
                  <a:schemeClr val="tx1"/>
                </a:solidFill>
              </a:rPr>
              <a:t>. </a:t>
            </a:r>
            <a:r>
              <a:rPr lang="en-US" sz="2000" dirty="0" err="1" smtClean="0">
                <a:solidFill>
                  <a:schemeClr val="tx1"/>
                </a:solidFill>
              </a:rPr>
              <a:t>N.p</a:t>
            </a:r>
            <a:r>
              <a:rPr lang="en-US" sz="2000" dirty="0" smtClean="0">
                <a:solidFill>
                  <a:schemeClr val="tx1"/>
                </a:solidFill>
              </a:rPr>
              <a:t>., </a:t>
            </a:r>
            <a:r>
              <a:rPr lang="en-US" sz="2000" dirty="0" err="1" smtClean="0">
                <a:solidFill>
                  <a:schemeClr val="tx1"/>
                </a:solidFill>
              </a:rPr>
              <a:t>n.d</a:t>
            </a:r>
            <a:r>
              <a:rPr lang="en-US" sz="2000" dirty="0" smtClean="0">
                <a:solidFill>
                  <a:schemeClr val="tx1"/>
                </a:solidFill>
              </a:rPr>
              <a:t>. Web. 18 Jan. 2012. &lt;http://www.sparknotes.com/lit/huckfinn</a:t>
            </a:r>
          </a:p>
          <a:p>
            <a:pPr algn="l"/>
            <a:r>
              <a:rPr lang="en-US" sz="2000" i="1" dirty="0" smtClean="0">
                <a:solidFill>
                  <a:schemeClr val="tx1"/>
                </a:solidFill>
              </a:rPr>
              <a:t>The Adventures of Huckleberry Finn</a:t>
            </a:r>
            <a:r>
              <a:rPr lang="en-US" sz="2000" dirty="0" smtClean="0">
                <a:solidFill>
                  <a:schemeClr val="tx1"/>
                </a:solidFill>
              </a:rPr>
              <a:t>. Austin: Holt Rinehart and Winston, 1995. Print. </a:t>
            </a:r>
          </a:p>
          <a:p>
            <a:pPr algn="l"/>
            <a:r>
              <a:rPr lang="en-US" sz="2000" dirty="0" smtClean="0">
                <a:solidFill>
                  <a:schemeClr val="tx1"/>
                </a:solidFill>
              </a:rPr>
              <a:t>"LoudLit.org: Collection: Adventures of Huckleberry Finn." </a:t>
            </a:r>
            <a:r>
              <a:rPr lang="en-US" sz="2000" i="1" dirty="0" smtClean="0">
                <a:solidFill>
                  <a:schemeClr val="tx1"/>
                </a:solidFill>
              </a:rPr>
              <a:t>LoudLit.org</a:t>
            </a:r>
            <a:r>
              <a:rPr lang="en-US" sz="2000" dirty="0" smtClean="0">
                <a:solidFill>
                  <a:schemeClr val="tx1"/>
                </a:solidFill>
              </a:rPr>
              <a:t>. </a:t>
            </a:r>
            <a:r>
              <a:rPr lang="en-US" sz="2000" dirty="0" err="1" smtClean="0">
                <a:solidFill>
                  <a:schemeClr val="tx1"/>
                </a:solidFill>
              </a:rPr>
              <a:t>N.p</a:t>
            </a:r>
            <a:r>
              <a:rPr lang="en-US" sz="2000" dirty="0" smtClean="0">
                <a:solidFill>
                  <a:schemeClr val="tx1"/>
                </a:solidFill>
              </a:rPr>
              <a:t>., </a:t>
            </a:r>
            <a:r>
              <a:rPr lang="en-US" sz="2000" dirty="0" err="1" smtClean="0">
                <a:solidFill>
                  <a:schemeClr val="tx1"/>
                </a:solidFill>
              </a:rPr>
              <a:t>n.d</a:t>
            </a:r>
            <a:r>
              <a:rPr lang="en-US" sz="2000" dirty="0" smtClean="0">
                <a:solidFill>
                  <a:schemeClr val="tx1"/>
                </a:solidFill>
              </a:rPr>
              <a:t>. Web. 18 Jan. 2012. &lt;http://www.loudlit.org/works/hfinn.htm&gt;. </a:t>
            </a:r>
          </a:p>
          <a:p>
            <a:pPr algn="l"/>
            <a:r>
              <a:rPr lang="en-US" sz="2000" dirty="0" smtClean="0">
                <a:solidFill>
                  <a:schemeClr val="tx1"/>
                </a:solidFill>
              </a:rPr>
              <a:t>&lt;http://www.geeksofdoom.com/2011/01/04/new-edition-of-mark-twains-adventures-of-huckleberry-finn-removes-the-n-word/&gt;. </a:t>
            </a:r>
          </a:p>
          <a:p>
            <a:pPr algn="l"/>
            <a:r>
              <a:rPr lang="en-US" sz="2000" dirty="0" smtClean="0">
                <a:solidFill>
                  <a:schemeClr val="tx1"/>
                </a:solidFill>
              </a:rPr>
              <a:t>Book: Adventures of Huckleberry Finn | Great American Things." </a:t>
            </a:r>
            <a:r>
              <a:rPr lang="en-US" sz="2000" i="1" dirty="0" smtClean="0">
                <a:solidFill>
                  <a:schemeClr val="tx1"/>
                </a:solidFill>
              </a:rPr>
              <a:t>Celebrating the many things that make </a:t>
            </a:r>
            <a:r>
              <a:rPr lang="en-US" sz="2000" i="1" dirty="0" err="1" smtClean="0">
                <a:solidFill>
                  <a:schemeClr val="tx1"/>
                </a:solidFill>
              </a:rPr>
              <a:t>american</a:t>
            </a:r>
            <a:r>
              <a:rPr lang="en-US" sz="2000" i="1" dirty="0" smtClean="0">
                <a:solidFill>
                  <a:schemeClr val="tx1"/>
                </a:solidFill>
              </a:rPr>
              <a:t> culture great, including music, video, art, actors, movies, celebrities, books, writers, food, travel destinations, and history | Great American Things</a:t>
            </a:r>
            <a:r>
              <a:rPr lang="en-US" sz="2000" dirty="0" smtClean="0">
                <a:solidFill>
                  <a:schemeClr val="tx1"/>
                </a:solidFill>
              </a:rPr>
              <a:t>. </a:t>
            </a:r>
            <a:r>
              <a:rPr lang="en-US" sz="2000" dirty="0" err="1" smtClean="0">
                <a:solidFill>
                  <a:schemeClr val="tx1"/>
                </a:solidFill>
              </a:rPr>
              <a:t>N.p</a:t>
            </a:r>
            <a:r>
              <a:rPr lang="en-US" sz="2000" dirty="0" smtClean="0">
                <a:solidFill>
                  <a:schemeClr val="tx1"/>
                </a:solidFill>
              </a:rPr>
              <a:t>., </a:t>
            </a:r>
            <a:r>
              <a:rPr lang="en-US" sz="2000" dirty="0" err="1" smtClean="0">
                <a:solidFill>
                  <a:schemeClr val="tx1"/>
                </a:solidFill>
              </a:rPr>
              <a:t>n.d</a:t>
            </a:r>
            <a:r>
              <a:rPr lang="en-US" sz="2000" dirty="0" smtClean="0">
                <a:solidFill>
                  <a:schemeClr val="tx1"/>
                </a:solidFill>
              </a:rPr>
              <a:t>. Web. 18 Jan. 2012. &lt;http://www.greatamericanthings.net/the-arts/book-adventures-of-huckleberry-finn/&gt;. </a:t>
            </a:r>
          </a:p>
          <a:p>
            <a:pPr algn="l"/>
            <a:endParaRPr lang="en-US" sz="2000" dirty="0" smtClean="0">
              <a:solidFill>
                <a:schemeClr val="tx1"/>
              </a:solidFill>
            </a:endParaRPr>
          </a:p>
          <a:p>
            <a:pPr algn="l"/>
            <a:endParaRPr lang="en-US" sz="2000" dirty="0" smtClean="0"/>
          </a:p>
          <a:p>
            <a:pPr algn="l"/>
            <a:endParaRPr lang="en-US" sz="2000" dirty="0" smtClean="0"/>
          </a:p>
          <a:p>
            <a:pPr algn="l"/>
            <a:endParaRPr lang="en-US" sz="2000" dirty="0" smtClean="0"/>
          </a:p>
          <a:p>
            <a:pPr algn="l"/>
            <a:endParaRPr lang="en-US" sz="2000" dirty="0" smtClean="0"/>
          </a:p>
          <a:p>
            <a:pPr algn="l"/>
            <a:endParaRPr lang="en-US" sz="2000" dirty="0"/>
          </a:p>
        </p:txBody>
      </p:sp>
    </p:spTree>
  </p:cSld>
  <p:clrMapOvr>
    <a:masterClrMapping/>
  </p:clrMapOvr>
  <p:transition advClick="0" advTm="1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838200"/>
          </a:xfrm>
        </p:spPr>
        <p:txBody>
          <a:bodyPr/>
          <a:lstStyle/>
          <a:p>
            <a:r>
              <a:rPr lang="en-US" dirty="0" smtClean="0"/>
              <a:t>Sources</a:t>
            </a:r>
            <a:endParaRPr lang="en-US" dirty="0"/>
          </a:p>
        </p:txBody>
      </p:sp>
      <p:sp>
        <p:nvSpPr>
          <p:cNvPr id="3" name="Subtitle 2"/>
          <p:cNvSpPr>
            <a:spLocks noGrp="1"/>
          </p:cNvSpPr>
          <p:nvPr>
            <p:ph type="subTitle" idx="1"/>
          </p:nvPr>
        </p:nvSpPr>
        <p:spPr>
          <a:xfrm>
            <a:off x="0" y="762000"/>
            <a:ext cx="9144000" cy="6096000"/>
          </a:xfrm>
        </p:spPr>
        <p:txBody>
          <a:bodyPr>
            <a:normAutofit/>
          </a:bodyPr>
          <a:lstStyle/>
          <a:p>
            <a:r>
              <a:rPr lang="en-US" sz="2000" dirty="0" smtClean="0">
                <a:solidFill>
                  <a:schemeClr val="tx1"/>
                </a:solidFill>
              </a:rPr>
              <a:t>&gt;&gt;, useless encyclopedias.... " Mark Twain’s Huckleberry Finn - 9 </a:t>
            </a:r>
            <a:r>
              <a:rPr lang="en-US" sz="2000" dirty="0" err="1" smtClean="0">
                <a:solidFill>
                  <a:schemeClr val="tx1"/>
                </a:solidFill>
              </a:rPr>
              <a:t>Bytz</a:t>
            </a:r>
            <a:r>
              <a:rPr lang="en-US" sz="2000" dirty="0" smtClean="0">
                <a:solidFill>
                  <a:schemeClr val="tx1"/>
                </a:solidFill>
              </a:rPr>
              <a:t>." </a:t>
            </a:r>
            <a:r>
              <a:rPr lang="en-US" sz="2000" i="1" dirty="0" smtClean="0">
                <a:solidFill>
                  <a:schemeClr val="tx1"/>
                </a:solidFill>
              </a:rPr>
              <a:t>9 </a:t>
            </a:r>
            <a:r>
              <a:rPr lang="en-US" sz="2000" i="1" dirty="0" err="1" smtClean="0">
                <a:solidFill>
                  <a:schemeClr val="tx1"/>
                </a:solidFill>
              </a:rPr>
              <a:t>Bytz</a:t>
            </a:r>
            <a:r>
              <a:rPr lang="en-US" sz="2000" dirty="0" smtClean="0">
                <a:solidFill>
                  <a:schemeClr val="tx1"/>
                </a:solidFill>
              </a:rPr>
              <a:t>. </a:t>
            </a:r>
            <a:r>
              <a:rPr lang="en-US" sz="2000" dirty="0" err="1" smtClean="0">
                <a:solidFill>
                  <a:schemeClr val="tx1"/>
                </a:solidFill>
              </a:rPr>
              <a:t>N.p</a:t>
            </a:r>
            <a:r>
              <a:rPr lang="en-US" sz="2000" dirty="0" smtClean="0">
                <a:solidFill>
                  <a:schemeClr val="tx1"/>
                </a:solidFill>
              </a:rPr>
              <a:t>., </a:t>
            </a:r>
            <a:r>
              <a:rPr lang="en-US" sz="2000" dirty="0" err="1" smtClean="0">
                <a:solidFill>
                  <a:schemeClr val="tx1"/>
                </a:solidFill>
              </a:rPr>
              <a:t>n.d</a:t>
            </a:r>
            <a:r>
              <a:rPr lang="en-US" sz="2000" dirty="0" smtClean="0">
                <a:solidFill>
                  <a:schemeClr val="tx1"/>
                </a:solidFill>
              </a:rPr>
              <a:t>. Web. 18 Jan. 2012. &lt;http://9bytz.com/huckleberry-finn/&gt;. </a:t>
            </a:r>
          </a:p>
          <a:p>
            <a:pPr algn="l"/>
            <a:r>
              <a:rPr lang="en-US" sz="2000" dirty="0" smtClean="0"/>
              <a:t>"</a:t>
            </a:r>
            <a:r>
              <a:rPr lang="en-US" sz="2000" dirty="0" smtClean="0">
                <a:solidFill>
                  <a:schemeClr val="tx1"/>
                </a:solidFill>
              </a:rPr>
              <a:t>DAVID GROSSMAN ADVENTURES OF HUCKLEBERRY FINN at Replacements, Ltd." </a:t>
            </a:r>
            <a:r>
              <a:rPr lang="en-US" sz="2000" i="1" dirty="0" smtClean="0">
                <a:solidFill>
                  <a:schemeClr val="tx1"/>
                </a:solidFill>
              </a:rPr>
              <a:t>Replacements, Ltd.</a:t>
            </a:r>
            <a:r>
              <a:rPr lang="en-US" sz="2000" dirty="0" smtClean="0">
                <a:solidFill>
                  <a:schemeClr val="tx1"/>
                </a:solidFill>
              </a:rPr>
              <a:t>. </a:t>
            </a:r>
            <a:r>
              <a:rPr lang="en-US" sz="2000" dirty="0" err="1" smtClean="0">
                <a:solidFill>
                  <a:schemeClr val="tx1"/>
                </a:solidFill>
              </a:rPr>
              <a:t>N.p</a:t>
            </a:r>
            <a:r>
              <a:rPr lang="en-US" sz="2000" dirty="0" smtClean="0">
                <a:solidFill>
                  <a:schemeClr val="tx1"/>
                </a:solidFill>
              </a:rPr>
              <a:t>., </a:t>
            </a:r>
            <a:r>
              <a:rPr lang="en-US" sz="2000" dirty="0" err="1" smtClean="0">
                <a:solidFill>
                  <a:schemeClr val="tx1"/>
                </a:solidFill>
              </a:rPr>
              <a:t>n.d</a:t>
            </a:r>
            <a:r>
              <a:rPr lang="en-US" sz="2000" dirty="0" smtClean="0">
                <a:solidFill>
                  <a:schemeClr val="tx1"/>
                </a:solidFill>
              </a:rPr>
              <a:t>. Web. 18 Jan. 2012. &lt;http://www.replacements.com/webquote</a:t>
            </a:r>
          </a:p>
        </p:txBody>
      </p:sp>
    </p:spTree>
  </p:cSld>
  <p:clrMapOvr>
    <a:masterClrMapping/>
  </p:clrMapOvr>
  <p:transition advClick="0" advTm="7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2000" b="-5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Lived with a widow.</a:t>
            </a:r>
            <a:endParaRPr lang="en-US" dirty="0"/>
          </a:p>
        </p:txBody>
      </p:sp>
      <p:sp>
        <p:nvSpPr>
          <p:cNvPr id="4" name="TextBox 3"/>
          <p:cNvSpPr txBox="1"/>
          <p:nvPr/>
        </p:nvSpPr>
        <p:spPr>
          <a:xfrm>
            <a:off x="990600" y="2590800"/>
            <a:ext cx="6934200" cy="1384995"/>
          </a:xfrm>
          <a:prstGeom prst="rect">
            <a:avLst/>
          </a:prstGeom>
          <a:noFill/>
        </p:spPr>
        <p:txBody>
          <a:bodyPr wrap="square" rtlCol="0">
            <a:spAutoFit/>
          </a:bodyPr>
          <a:lstStyle/>
          <a:p>
            <a:r>
              <a:rPr lang="en-US" sz="2800" dirty="0" smtClean="0"/>
              <a:t>Didn’t have a mother and didn’t know where his father was so he lived and worked for a widow</a:t>
            </a:r>
            <a:r>
              <a:rPr lang="en-US" dirty="0" smtClean="0"/>
              <a:t>.</a:t>
            </a:r>
            <a:endParaRPr lang="en-US" dirty="0"/>
          </a:p>
        </p:txBody>
      </p:sp>
    </p:spTree>
  </p:cSld>
  <p:clrMapOvr>
    <a:masterClrMapping/>
  </p:clrMapOvr>
  <p:transition advClick="0" advTm="7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4000" b="-34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1470025"/>
          </a:xfrm>
        </p:spPr>
        <p:txBody>
          <a:bodyPr/>
          <a:lstStyle/>
          <a:p>
            <a:r>
              <a:rPr lang="en-US" dirty="0" smtClean="0"/>
              <a:t>Hannibal</a:t>
            </a:r>
            <a:endParaRPr lang="en-US" dirty="0"/>
          </a:p>
        </p:txBody>
      </p:sp>
      <p:sp>
        <p:nvSpPr>
          <p:cNvPr id="3" name="Subtitle 2"/>
          <p:cNvSpPr>
            <a:spLocks noGrp="1"/>
          </p:cNvSpPr>
          <p:nvPr>
            <p:ph type="subTitle" idx="1"/>
          </p:nvPr>
        </p:nvSpPr>
        <p:spPr>
          <a:xfrm>
            <a:off x="1219200" y="2286000"/>
            <a:ext cx="6400800" cy="1752600"/>
          </a:xfrm>
        </p:spPr>
        <p:txBody>
          <a:bodyPr/>
          <a:lstStyle/>
          <a:p>
            <a:r>
              <a:rPr lang="en-US" dirty="0" smtClean="0">
                <a:solidFill>
                  <a:schemeClr val="tx1"/>
                </a:solidFill>
              </a:rPr>
              <a:t>This is where the story started. Huck grew up here.</a:t>
            </a:r>
            <a:endParaRPr lang="en-US" dirty="0">
              <a:solidFill>
                <a:schemeClr val="tx1"/>
              </a:solidFill>
            </a:endParaRPr>
          </a:p>
        </p:txBody>
      </p:sp>
    </p:spTree>
  </p:cSld>
  <p:clrMapOvr>
    <a:masterClrMapping/>
  </p:clrMapOvr>
  <p:transition advClick="0" advTm="7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1470025"/>
          </a:xfrm>
        </p:spPr>
        <p:txBody>
          <a:bodyPr/>
          <a:lstStyle/>
          <a:p>
            <a:r>
              <a:rPr lang="en-US" dirty="0" smtClean="0"/>
              <a:t>Mississippi R.</a:t>
            </a:r>
            <a:endParaRPr lang="en-US" dirty="0"/>
          </a:p>
        </p:txBody>
      </p:sp>
      <p:sp>
        <p:nvSpPr>
          <p:cNvPr id="3" name="TextBox 2"/>
          <p:cNvSpPr txBox="1"/>
          <p:nvPr/>
        </p:nvSpPr>
        <p:spPr>
          <a:xfrm>
            <a:off x="914400" y="1828800"/>
            <a:ext cx="6781800" cy="1477328"/>
          </a:xfrm>
          <a:prstGeom prst="rect">
            <a:avLst/>
          </a:prstGeom>
          <a:noFill/>
        </p:spPr>
        <p:txBody>
          <a:bodyPr wrap="square" rtlCol="0">
            <a:spAutoFit/>
          </a:bodyPr>
          <a:lstStyle/>
          <a:p>
            <a:r>
              <a:rPr lang="en-US" dirty="0" smtClean="0"/>
              <a:t>While they camp out on the island. A great storm causes the Mississippi to flood. Huck and Jim spy a log raft and a house floating past the Island. They capture the raft and loot the house, finding in it the body of a man who has </a:t>
            </a:r>
            <a:r>
              <a:rPr lang="en-US" dirty="0" smtClean="0"/>
              <a:t>been </a:t>
            </a:r>
            <a:r>
              <a:rPr lang="en-US" dirty="0" smtClean="0"/>
              <a:t>shot. Jim refuses to let Huck </a:t>
            </a:r>
            <a:r>
              <a:rPr lang="en-US" dirty="0" smtClean="0"/>
              <a:t>see </a:t>
            </a:r>
            <a:r>
              <a:rPr lang="en-US" dirty="0" smtClean="0"/>
              <a:t>the dead man’s face.</a:t>
            </a:r>
            <a:endParaRPr lang="en-US" dirty="0"/>
          </a:p>
        </p:txBody>
      </p:sp>
    </p:spTree>
  </p:cSld>
  <p:clrMapOvr>
    <a:masterClrMapping/>
  </p:clrMapOvr>
  <p:transition advClick="0" advTm="13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0" b="-50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470025"/>
          </a:xfrm>
        </p:spPr>
        <p:txBody>
          <a:bodyPr/>
          <a:lstStyle/>
          <a:p>
            <a:r>
              <a:rPr lang="en-US" dirty="0" smtClean="0"/>
              <a:t>Cabin In Woods</a:t>
            </a:r>
            <a:endParaRPr lang="en-US" dirty="0"/>
          </a:p>
        </p:txBody>
      </p:sp>
      <p:sp>
        <p:nvSpPr>
          <p:cNvPr id="3" name="Subtitle 2"/>
          <p:cNvSpPr>
            <a:spLocks noGrp="1"/>
          </p:cNvSpPr>
          <p:nvPr>
            <p:ph type="subTitle" idx="1"/>
          </p:nvPr>
        </p:nvSpPr>
        <p:spPr>
          <a:xfrm>
            <a:off x="0" y="4572000"/>
            <a:ext cx="6400800" cy="1752600"/>
          </a:xfrm>
        </p:spPr>
        <p:txBody>
          <a:bodyPr>
            <a:normAutofit fontScale="85000" lnSpcReduction="10000"/>
          </a:bodyPr>
          <a:lstStyle/>
          <a:p>
            <a:r>
              <a:rPr lang="en-US" dirty="0" smtClean="0">
                <a:solidFill>
                  <a:schemeClr val="tx1"/>
                </a:solidFill>
              </a:rPr>
              <a:t>Huck’s dad found him and took him here to hide him because he was mad that Huck went to school and knew more than him and used Huck for his money he got.</a:t>
            </a:r>
            <a:endParaRPr lang="en-US" dirty="0">
              <a:solidFill>
                <a:schemeClr val="tx1"/>
              </a:solidFill>
            </a:endParaRPr>
          </a:p>
        </p:txBody>
      </p:sp>
    </p:spTree>
  </p:cSld>
  <p:clrMapOvr>
    <a:masterClrMapping/>
  </p:clrMapOvr>
  <p:transition advClick="0" advTm="9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1000" b="-4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772400" cy="1470025"/>
          </a:xfrm>
        </p:spPr>
        <p:txBody>
          <a:bodyPr/>
          <a:lstStyle/>
          <a:p>
            <a:r>
              <a:rPr lang="en-US" dirty="0" smtClean="0"/>
              <a:t>River</a:t>
            </a:r>
            <a:endParaRPr lang="en-US" dirty="0"/>
          </a:p>
        </p:txBody>
      </p:sp>
      <p:sp>
        <p:nvSpPr>
          <p:cNvPr id="3" name="Subtitle 2"/>
          <p:cNvSpPr>
            <a:spLocks noGrp="1"/>
          </p:cNvSpPr>
          <p:nvPr>
            <p:ph type="subTitle" idx="1"/>
          </p:nvPr>
        </p:nvSpPr>
        <p:spPr>
          <a:xfrm>
            <a:off x="0" y="4724400"/>
            <a:ext cx="6400800" cy="1752600"/>
          </a:xfrm>
        </p:spPr>
        <p:txBody>
          <a:bodyPr/>
          <a:lstStyle/>
          <a:p>
            <a:r>
              <a:rPr lang="en-US" dirty="0" smtClean="0">
                <a:solidFill>
                  <a:schemeClr val="tx1"/>
                </a:solidFill>
              </a:rPr>
              <a:t>Huck found a canoe, broke out of the cabin he was in, and went down the river on a canoe.</a:t>
            </a:r>
            <a:endParaRPr lang="en-US" dirty="0">
              <a:solidFill>
                <a:schemeClr val="tx1"/>
              </a:solidFill>
            </a:endParaRPr>
          </a:p>
        </p:txBody>
      </p:sp>
    </p:spTree>
  </p:cSld>
  <p:clrMapOvr>
    <a:masterClrMapping/>
  </p:clrMapOvr>
  <p:transition advClick="0" advTm="7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1470025"/>
          </a:xfrm>
        </p:spPr>
        <p:txBody>
          <a:bodyPr/>
          <a:lstStyle/>
          <a:p>
            <a:r>
              <a:rPr lang="en-US" dirty="0" smtClean="0"/>
              <a:t>Island</a:t>
            </a:r>
            <a:endParaRPr lang="en-US" dirty="0"/>
          </a:p>
        </p:txBody>
      </p:sp>
      <p:sp>
        <p:nvSpPr>
          <p:cNvPr id="3" name="Subtitle 2"/>
          <p:cNvSpPr>
            <a:spLocks noGrp="1"/>
          </p:cNvSpPr>
          <p:nvPr>
            <p:ph type="subTitle" idx="1"/>
          </p:nvPr>
        </p:nvSpPr>
        <p:spPr>
          <a:xfrm>
            <a:off x="2743200" y="4876800"/>
            <a:ext cx="6400800" cy="1752600"/>
          </a:xfrm>
        </p:spPr>
        <p:txBody>
          <a:bodyPr/>
          <a:lstStyle/>
          <a:p>
            <a:r>
              <a:rPr lang="en-US" dirty="0" smtClean="0">
                <a:solidFill>
                  <a:schemeClr val="tx1"/>
                </a:solidFill>
              </a:rPr>
              <a:t>He found Jim here. Jim and Huck came together and helped each other out through bad situations.</a:t>
            </a:r>
            <a:endParaRPr lang="en-US" dirty="0">
              <a:solidFill>
                <a:schemeClr val="tx1"/>
              </a:solidFill>
            </a:endParaRPr>
          </a:p>
        </p:txBody>
      </p:sp>
    </p:spTree>
  </p:cSld>
  <p:clrMapOvr>
    <a:masterClrMapping/>
  </p:clrMapOvr>
  <p:transition advClick="0" advTm="7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1000" b="-4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470025"/>
          </a:xfrm>
        </p:spPr>
        <p:txBody>
          <a:bodyPr/>
          <a:lstStyle/>
          <a:p>
            <a:r>
              <a:rPr lang="en-US" dirty="0" smtClean="0"/>
              <a:t>Illinois</a:t>
            </a:r>
            <a:endParaRPr lang="en-US" dirty="0"/>
          </a:p>
        </p:txBody>
      </p:sp>
      <p:sp>
        <p:nvSpPr>
          <p:cNvPr id="3" name="Subtitle 2"/>
          <p:cNvSpPr>
            <a:spLocks noGrp="1"/>
          </p:cNvSpPr>
          <p:nvPr>
            <p:ph type="subTitle" idx="1"/>
          </p:nvPr>
        </p:nvSpPr>
        <p:spPr>
          <a:xfrm>
            <a:off x="1524000" y="1600200"/>
            <a:ext cx="6400800" cy="1752600"/>
          </a:xfrm>
        </p:spPr>
        <p:txBody>
          <a:bodyPr/>
          <a:lstStyle/>
          <a:p>
            <a:r>
              <a:rPr lang="en-US" dirty="0" smtClean="0">
                <a:solidFill>
                  <a:schemeClr val="tx1"/>
                </a:solidFill>
              </a:rPr>
              <a:t>Tries to get Jim here so he is free from slavery.</a:t>
            </a:r>
            <a:endParaRPr lang="en-US" dirty="0">
              <a:solidFill>
                <a:schemeClr val="tx1"/>
              </a:solidFill>
            </a:endParaRPr>
          </a:p>
        </p:txBody>
      </p:sp>
    </p:spTree>
  </p:cSld>
  <p:clrMapOvr>
    <a:masterClrMapping/>
  </p:clrMapOvr>
  <p:transition advClick="0" advTm="7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3000" b="-1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lstStyle/>
          <a:p>
            <a:r>
              <a:rPr lang="en-US" dirty="0" smtClean="0"/>
              <a:t>Mary Jane’s House</a:t>
            </a:r>
            <a:endParaRPr lang="en-US" dirty="0"/>
          </a:p>
        </p:txBody>
      </p:sp>
      <p:sp>
        <p:nvSpPr>
          <p:cNvPr id="3" name="Subtitle 2"/>
          <p:cNvSpPr>
            <a:spLocks noGrp="1"/>
          </p:cNvSpPr>
          <p:nvPr>
            <p:ph type="subTitle" idx="1"/>
          </p:nvPr>
        </p:nvSpPr>
        <p:spPr>
          <a:xfrm>
            <a:off x="0" y="1676400"/>
            <a:ext cx="6400800" cy="1752600"/>
          </a:xfrm>
        </p:spPr>
        <p:txBody>
          <a:bodyPr/>
          <a:lstStyle/>
          <a:p>
            <a:r>
              <a:rPr lang="en-US" dirty="0" smtClean="0">
                <a:solidFill>
                  <a:schemeClr val="tx1"/>
                </a:solidFill>
              </a:rPr>
              <a:t>Huck tries to steal money but almost got caught so he put it in the coffin.</a:t>
            </a:r>
            <a:endParaRPr lang="en-US" dirty="0">
              <a:solidFill>
                <a:schemeClr val="tx1"/>
              </a:solidFill>
            </a:endParaRPr>
          </a:p>
        </p:txBody>
      </p:sp>
    </p:spTree>
  </p:cSld>
  <p:clrMapOvr>
    <a:masterClrMapping/>
  </p:clrMapOvr>
  <p:transition advClick="0" advTm="700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499</Words>
  <Application>Microsoft Office PowerPoint</Application>
  <PresentationFormat>On-screen Show (4:3)</PresentationFormat>
  <Paragraphs>33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  </vt:lpstr>
      <vt:lpstr>Lived with a widow.</vt:lpstr>
      <vt:lpstr>Hannibal</vt:lpstr>
      <vt:lpstr>Mississippi R.</vt:lpstr>
      <vt:lpstr>Cabin In Woods</vt:lpstr>
      <vt:lpstr>River</vt:lpstr>
      <vt:lpstr>Island</vt:lpstr>
      <vt:lpstr>Illinois</vt:lpstr>
      <vt:lpstr>Mary Jane’s House</vt:lpstr>
      <vt:lpstr>Aunt Sally &amp; Uncle Silas</vt:lpstr>
      <vt:lpstr>Sources</vt:lpstr>
      <vt:lpstr>Sources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 </dc:creator>
  <cp:lastModifiedBy> </cp:lastModifiedBy>
  <cp:revision>16</cp:revision>
  <dcterms:created xsi:type="dcterms:W3CDTF">2012-01-11T15:29:15Z</dcterms:created>
  <dcterms:modified xsi:type="dcterms:W3CDTF">2012-01-23T17:17:45Z</dcterms:modified>
</cp:coreProperties>
</file>